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handoutMasterIdLst>
    <p:handoutMasterId r:id="rId8"/>
  </p:handoutMasterIdLst>
  <p:sldIdLst>
    <p:sldId id="257" r:id="rId5"/>
    <p:sldId id="258" r:id="rId6"/>
    <p:sldId id="256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4C9D"/>
    <a:srgbClr val="292560"/>
    <a:srgbClr val="282657"/>
    <a:srgbClr val="B9D9E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76B541-8DC6-4F33-8127-2A39B79CFC8F}" v="43" dt="2024-01-17T16:33:56.6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9"/>
    <p:restoredTop sz="96327"/>
  </p:normalViewPr>
  <p:slideViewPr>
    <p:cSldViewPr>
      <p:cViewPr varScale="1">
        <p:scale>
          <a:sx n="145" d="100"/>
          <a:sy n="145" d="100"/>
        </p:scale>
        <p:origin x="200" y="5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0A1EA-203F-0743-8432-1314C63A4D7F}" type="datetimeFigureOut">
              <a:rPr lang="en-US" smtClean="0"/>
              <a:t>1/13/25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F69B8-4A7C-C041-AA92-78287E103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69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9E5BF-BF5C-64C9-8580-846657647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ACA40E-8776-A81A-CDD2-D2D51111EC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logo with a flower and heart&#10;&#10;Description automatically generated">
            <a:extLst>
              <a:ext uri="{FF2B5EF4-FFF2-40B4-BE49-F238E27FC236}">
                <a16:creationId xmlns:a16="http://schemas.microsoft.com/office/drawing/2014/main" id="{08F0A525-62C4-BB51-56BC-6D8701C71E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814" y="4552950"/>
            <a:ext cx="1270990" cy="387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79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6400"/>
            <a:ext cx="3008313" cy="12192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6400"/>
            <a:ext cx="5111750" cy="35982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2547" y="2455253"/>
            <a:ext cx="3008313" cy="21466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213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7995"/>
            <a:ext cx="5486400" cy="242768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0856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ird with a hummingbird on it&#10;&#10;Description automatically generated">
            <a:extLst>
              <a:ext uri="{FF2B5EF4-FFF2-40B4-BE49-F238E27FC236}">
                <a16:creationId xmlns:a16="http://schemas.microsoft.com/office/drawing/2014/main" id="{BF5B4A08-5EB5-D4FE-5E4C-DC3BC8F567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2721BFF-B52A-8FE6-7EA4-E5253B9DE1FA}"/>
              </a:ext>
            </a:extLst>
          </p:cNvPr>
          <p:cNvSpPr txBox="1">
            <a:spLocks/>
          </p:cNvSpPr>
          <p:nvPr userDrawn="1"/>
        </p:nvSpPr>
        <p:spPr>
          <a:xfrm>
            <a:off x="4038600" y="590550"/>
            <a:ext cx="4953000" cy="36324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MISSION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</a:p>
          <a:p>
            <a:pPr algn="l">
              <a:lnSpc>
                <a:spcPct val="110000"/>
              </a:lnSpc>
            </a:pPr>
            <a:r>
              <a:rPr lang="en-US" sz="1800" dirty="0">
                <a:solidFill>
                  <a:schemeClr val="bg1"/>
                </a:solidFill>
              </a:rPr>
              <a:t>To </a:t>
            </a:r>
            <a:r>
              <a:rPr lang="en-US" sz="1800" i="1" dirty="0">
                <a:solidFill>
                  <a:schemeClr val="bg1"/>
                </a:solidFill>
              </a:rPr>
              <a:t>Save</a:t>
            </a:r>
            <a:r>
              <a:rPr lang="en-US" sz="1800" dirty="0">
                <a:solidFill>
                  <a:schemeClr val="bg1"/>
                </a:solidFill>
              </a:rPr>
              <a:t> and </a:t>
            </a:r>
            <a:r>
              <a:rPr lang="en-US" sz="1800" i="1" dirty="0">
                <a:solidFill>
                  <a:schemeClr val="bg1"/>
                </a:solidFill>
              </a:rPr>
              <a:t>Heal </a:t>
            </a:r>
            <a:r>
              <a:rPr lang="en-US" sz="1800" dirty="0">
                <a:solidFill>
                  <a:schemeClr val="bg1"/>
                </a:solidFill>
              </a:rPr>
              <a:t>lives through donation.</a:t>
            </a:r>
          </a:p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VISION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</a:p>
          <a:p>
            <a:pPr algn="l"/>
            <a:r>
              <a:rPr lang="en-US" sz="1800" dirty="0">
                <a:solidFill>
                  <a:schemeClr val="bg1"/>
                </a:solidFill>
              </a:rPr>
              <a:t>Every potential donor will make </a:t>
            </a:r>
            <a:r>
              <a:rPr lang="en-US" sz="1800" i="1" dirty="0">
                <a:solidFill>
                  <a:schemeClr val="bg1"/>
                </a:solidFill>
              </a:rPr>
              <a:t>A Pledge for Life.</a:t>
            </a:r>
            <a:endParaRPr lang="en-US" sz="1800" dirty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VALUES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</a:p>
          <a:p>
            <a:pPr algn="l">
              <a:lnSpc>
                <a:spcPct val="110000"/>
              </a:lnSpc>
            </a:pPr>
            <a:r>
              <a:rPr lang="en-US" sz="1800" dirty="0">
                <a:solidFill>
                  <a:schemeClr val="bg1"/>
                </a:solidFill>
              </a:rPr>
              <a:t>Compassion, Education,</a:t>
            </a:r>
            <a:r>
              <a:rPr lang="en-US" sz="1800" baseline="0" dirty="0">
                <a:solidFill>
                  <a:schemeClr val="bg1"/>
                </a:solidFill>
              </a:rPr>
              <a:t> Innovation</a:t>
            </a:r>
            <a:r>
              <a:rPr lang="en-US" sz="1800" dirty="0">
                <a:solidFill>
                  <a:schemeClr val="bg1"/>
                </a:solidFill>
              </a:rPr>
              <a:t>,</a:t>
            </a:r>
            <a:r>
              <a:rPr lang="en-US" sz="1800" baseline="0" dirty="0">
                <a:solidFill>
                  <a:schemeClr val="bg1"/>
                </a:solidFill>
              </a:rPr>
              <a:t> Integrity, Life, Quality, Respect, Responsiveness. 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 descr="A logo with a flower and heart&#10;&#10;Description automatically generated">
            <a:extLst>
              <a:ext uri="{FF2B5EF4-FFF2-40B4-BE49-F238E27FC236}">
                <a16:creationId xmlns:a16="http://schemas.microsoft.com/office/drawing/2014/main" id="{6A0FAA06-272E-37F5-1079-29201BEA35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552950"/>
            <a:ext cx="770604" cy="23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99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55451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green banner with birds and text&#10;&#10;Description automatically generated">
            <a:extLst>
              <a:ext uri="{FF2B5EF4-FFF2-40B4-BE49-F238E27FC236}">
                <a16:creationId xmlns:a16="http://schemas.microsoft.com/office/drawing/2014/main" id="{1BEA9C66-F54F-6D70-F54C-974308491A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" y="0"/>
            <a:ext cx="9144000" cy="51435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7770E51-9AB0-B021-6A93-7B1009A11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438150"/>
            <a:ext cx="72390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F2507E7-0EE4-BD2A-6D50-3C0F26AF0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504950"/>
            <a:ext cx="6477000" cy="25372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394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3945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green banner with birds and text&#10;&#10;Description automatically generated">
            <a:extLst>
              <a:ext uri="{FF2B5EF4-FFF2-40B4-BE49-F238E27FC236}">
                <a16:creationId xmlns:a16="http://schemas.microsoft.com/office/drawing/2014/main" id="{8CFB7931-5C37-1DE6-3A94-7392CF3B70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0389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446610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4261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green banner with birds and text&#10;&#10;Description automatically generated">
            <a:extLst>
              <a:ext uri="{FF2B5EF4-FFF2-40B4-BE49-F238E27FC236}">
                <a16:creationId xmlns:a16="http://schemas.microsoft.com/office/drawing/2014/main" id="{2FE191CF-829F-006A-FEFA-663DA80EB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310663"/>
            <a:ext cx="72390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6076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48113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52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green rectangular frame&#10;&#10;Description automatically generated">
            <a:extLst>
              <a:ext uri="{FF2B5EF4-FFF2-40B4-BE49-F238E27FC236}">
                <a16:creationId xmlns:a16="http://schemas.microsoft.com/office/drawing/2014/main" id="{3F8C8916-F071-9C4F-FE88-4A8A72B95B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1" y="1101327"/>
            <a:ext cx="7239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2244328"/>
            <a:ext cx="6477000" cy="2537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3" name="Picture 12" descr="DonateLife Logo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4844117"/>
            <a:ext cx="241109" cy="224365"/>
          </a:xfrm>
          <a:prstGeom prst="rect">
            <a:avLst/>
          </a:prstGeom>
        </p:spPr>
      </p:pic>
      <p:pic>
        <p:nvPicPr>
          <p:cNvPr id="5" name="Picture 4" descr="A logo with a flower and heart&#10;&#10;Description automatically generated">
            <a:extLst>
              <a:ext uri="{FF2B5EF4-FFF2-40B4-BE49-F238E27FC236}">
                <a16:creationId xmlns:a16="http://schemas.microsoft.com/office/drawing/2014/main" id="{4F479C06-8AA6-3B02-1E18-A7D3505BCB2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9" y="4846971"/>
            <a:ext cx="770604" cy="23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5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76" r:id="rId3"/>
    <p:sldLayoutId id="2147483673" r:id="rId4"/>
    <p:sldLayoutId id="2147483665" r:id="rId5"/>
    <p:sldLayoutId id="2147483666" r:id="rId6"/>
    <p:sldLayoutId id="2147483667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71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149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DLM 2018_16-9_Powerpoint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DLM 2022_16-9_Powerpoint" id="{65CEF310-5934-DB4F-AE0A-1AC589503952}" vid="{188F6E5A-9B3A-2743-808D-22882286F9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5C4438E65B2642B60FA784EBBF073B" ma:contentTypeVersion="19" ma:contentTypeDescription="Create a new document." ma:contentTypeScope="" ma:versionID="4805f677979d83c4ac37d41e9c08197d">
  <xsd:schema xmlns:xsd="http://www.w3.org/2001/XMLSchema" xmlns:p="http://schemas.microsoft.com/office/2006/metadata/properties" xmlns:ns2="23c564f3-1758-4ec2-942e-b5fa4dd611f5" targetNamespace="http://schemas.microsoft.com/office/2006/metadata/properties" ma:root="true" ma:fieldsID="9421d680cf4678821c90391edf9d8cd9" ns2:_="">
    <xsd:import namespace="23c564f3-1758-4ec2-942e-b5fa4dd611f5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Date_x0020_Accessed" minOccurs="0"/>
                <xsd:element ref="ns2:Pages0" minOccurs="0"/>
                <xsd:element ref="ns2:File_x0020_Author" minOccurs="0"/>
                <xsd:element ref="ns2:Dimensions" minOccurs="0"/>
                <xsd:element ref="ns2:Protected" minOccurs="0"/>
                <xsd:element ref="ns2:Bit_x0020_Rate" minOccurs="0"/>
                <xsd:element ref="ns2:Channels" minOccurs="0"/>
                <xsd:element ref="ns2:Audio_x0020_sample_x0020_rate" minOccurs="0"/>
                <xsd:element ref="ns2:Duration" minOccurs="0"/>
                <xsd:element ref="ns2:Audio_x0020_sample_x0020_size" minOccurs="0"/>
                <xsd:element ref="ns2:Artist" minOccurs="0"/>
                <xsd:element ref="ns2:Year" minOccurs="0"/>
                <xsd:element ref="ns2:Track_x0020_Number" minOccurs="0"/>
                <xsd:element ref="ns2:Category" minOccurs="0"/>
                <xsd:element ref="ns2:Genre" minOccurs="0"/>
                <xsd:element ref="ns2:Comments" minOccurs="0"/>
                <xsd:element ref="ns2:Camera_x0020_Model" minOccurs="0"/>
                <xsd:element ref="ns2:Date_x0020_Picture_x0020_Take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3c564f3-1758-4ec2-942e-b5fa4dd611f5" elementFormDefault="qualified">
    <xsd:import namespace="http://schemas.microsoft.com/office/2006/documentManagement/types"/>
    <xsd:element name="Status" ma:index="8" nillable="true" ma:displayName="Status" ma:internalName="Status">
      <xsd:simpleType>
        <xsd:restriction base="dms:Text"/>
      </xsd:simpleType>
    </xsd:element>
    <xsd:element name="Date_x0020_Accessed" ma:index="9" nillable="true" ma:displayName="Date Accessed" ma:internalName="Date_x0020_Accessed">
      <xsd:simpleType>
        <xsd:restriction base="dms:Text"/>
      </xsd:simpleType>
    </xsd:element>
    <xsd:element name="Pages0" ma:index="10" nillable="true" ma:displayName="Pages" ma:internalName="Pages0">
      <xsd:simpleType>
        <xsd:restriction base="dms:Text"/>
      </xsd:simpleType>
    </xsd:element>
    <xsd:element name="File_x0020_Author" ma:index="11" nillable="true" ma:displayName="File Author" ma:internalName="File_x0020_Author">
      <xsd:simpleType>
        <xsd:restriction base="dms:Text"/>
      </xsd:simpleType>
    </xsd:element>
    <xsd:element name="Dimensions" ma:index="12" nillable="true" ma:displayName="Dimensions" ma:internalName="Dimensions">
      <xsd:simpleType>
        <xsd:restriction base="dms:Text"/>
      </xsd:simpleType>
    </xsd:element>
    <xsd:element name="Protected" ma:index="13" nillable="true" ma:displayName="Protected" ma:internalName="Protected">
      <xsd:simpleType>
        <xsd:restriction base="dms:Text"/>
      </xsd:simpleType>
    </xsd:element>
    <xsd:element name="Bit_x0020_Rate" ma:index="14" nillable="true" ma:displayName="Bit Rate" ma:internalName="Bit_x0020_Rate">
      <xsd:simpleType>
        <xsd:restriction base="dms:Text"/>
      </xsd:simpleType>
    </xsd:element>
    <xsd:element name="Channels" ma:index="15" nillable="true" ma:displayName="Channels" ma:internalName="Channels">
      <xsd:simpleType>
        <xsd:restriction base="dms:Text"/>
      </xsd:simpleType>
    </xsd:element>
    <xsd:element name="Audio_x0020_sample_x0020_rate" ma:index="16" nillable="true" ma:displayName="Audio sample rate" ma:internalName="Audio_x0020_sample_x0020_rate">
      <xsd:simpleType>
        <xsd:restriction base="dms:Text"/>
      </xsd:simpleType>
    </xsd:element>
    <xsd:element name="Duration" ma:index="17" nillable="true" ma:displayName="Duration" ma:internalName="Duration">
      <xsd:simpleType>
        <xsd:restriction base="dms:Text"/>
      </xsd:simpleType>
    </xsd:element>
    <xsd:element name="Audio_x0020_sample_x0020_size" ma:index="18" nillable="true" ma:displayName="Audio sample size" ma:internalName="Audio_x0020_sample_x0020_size">
      <xsd:simpleType>
        <xsd:restriction base="dms:Text"/>
      </xsd:simpleType>
    </xsd:element>
    <xsd:element name="Artist" ma:index="19" nillable="true" ma:displayName="Artist" ma:internalName="Artist">
      <xsd:simpleType>
        <xsd:restriction base="dms:Text"/>
      </xsd:simpleType>
    </xsd:element>
    <xsd:element name="Year" ma:index="20" nillable="true" ma:displayName="Year" ma:internalName="Year">
      <xsd:simpleType>
        <xsd:restriction base="dms:Text"/>
      </xsd:simpleType>
    </xsd:element>
    <xsd:element name="Track_x0020_Number" ma:index="21" nillable="true" ma:displayName="Track Number" ma:internalName="Track_x0020_Number">
      <xsd:simpleType>
        <xsd:restriction base="dms:Text"/>
      </xsd:simpleType>
    </xsd:element>
    <xsd:element name="Category" ma:index="22" nillable="true" ma:displayName="Category" ma:internalName="Category">
      <xsd:simpleType>
        <xsd:restriction base="dms:Text"/>
      </xsd:simpleType>
    </xsd:element>
    <xsd:element name="Genre" ma:index="23" nillable="true" ma:displayName="Genre" ma:internalName="Genre">
      <xsd:simpleType>
        <xsd:restriction base="dms:Text"/>
      </xsd:simpleType>
    </xsd:element>
    <xsd:element name="Comments" ma:index="24" nillable="true" ma:displayName="Comments" ma:internalName="Comments">
      <xsd:simpleType>
        <xsd:restriction base="dms:Text"/>
      </xsd:simpleType>
    </xsd:element>
    <xsd:element name="Camera_x0020_Model" ma:index="25" nillable="true" ma:displayName="Camera Model" ma:internalName="Camera_x0020_Model">
      <xsd:simpleType>
        <xsd:restriction base="dms:Text"/>
      </xsd:simpleType>
    </xsd:element>
    <xsd:element name="Date_x0020_Picture_x0020_Taken" ma:index="26" nillable="true" ma:displayName="Date Picture Taken" ma:internalName="Date_x0020_Picture_x0020_Take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tus xmlns="23c564f3-1758-4ec2-942e-b5fa4dd611f5" xsi:nil="true"/>
    <Date_x0020_Accessed xmlns="23c564f3-1758-4ec2-942e-b5fa4dd611f5" xsi:nil="true"/>
    <Comments xmlns="23c564f3-1758-4ec2-942e-b5fa4dd611f5" xsi:nil="true"/>
    <Pages0 xmlns="23c564f3-1758-4ec2-942e-b5fa4dd611f5" xsi:nil="true"/>
    <Camera_x0020_Model xmlns="23c564f3-1758-4ec2-942e-b5fa4dd611f5" xsi:nil="true"/>
    <File_x0020_Author xmlns="23c564f3-1758-4ec2-942e-b5fa4dd611f5" xsi:nil="true"/>
    <Date_x0020_Picture_x0020_Taken xmlns="23c564f3-1758-4ec2-942e-b5fa4dd611f5" xsi:nil="true"/>
    <Dimensions xmlns="23c564f3-1758-4ec2-942e-b5fa4dd611f5" xsi:nil="true"/>
    <Protected xmlns="23c564f3-1758-4ec2-942e-b5fa4dd611f5" xsi:nil="true"/>
    <Audio_x0020_sample_x0020_rate xmlns="23c564f3-1758-4ec2-942e-b5fa4dd611f5" xsi:nil="true"/>
    <Category xmlns="23c564f3-1758-4ec2-942e-b5fa4dd611f5" xsi:nil="true"/>
    <Duration xmlns="23c564f3-1758-4ec2-942e-b5fa4dd611f5" xsi:nil="true"/>
    <Year xmlns="23c564f3-1758-4ec2-942e-b5fa4dd611f5" xsi:nil="true"/>
    <Channels xmlns="23c564f3-1758-4ec2-942e-b5fa4dd611f5" xsi:nil="true"/>
    <Genre xmlns="23c564f3-1758-4ec2-942e-b5fa4dd611f5" xsi:nil="true"/>
    <Audio_x0020_sample_x0020_size xmlns="23c564f3-1758-4ec2-942e-b5fa4dd611f5" xsi:nil="true"/>
    <Artist xmlns="23c564f3-1758-4ec2-942e-b5fa4dd611f5" xsi:nil="true"/>
    <Bit_x0020_Rate xmlns="23c564f3-1758-4ec2-942e-b5fa4dd611f5" xsi:nil="true"/>
    <Track_x0020_Number xmlns="23c564f3-1758-4ec2-942e-b5fa4dd611f5" xsi:nil="true"/>
  </documentManagement>
</p:properties>
</file>

<file path=customXml/itemProps1.xml><?xml version="1.0" encoding="utf-8"?>
<ds:datastoreItem xmlns:ds="http://schemas.openxmlformats.org/officeDocument/2006/customXml" ds:itemID="{576C1820-AE5F-441B-B5D7-AF7900B0C2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EBE41F-DD83-4DA5-8749-EC9D38C1DA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564f3-1758-4ec2-942e-b5fa4dd611f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98C1889-B67A-43AD-AE89-7882889EE73C}">
  <ds:schemaRefs>
    <ds:schemaRef ds:uri="http://schemas.microsoft.com/office/2006/metadata/properties"/>
    <ds:schemaRef ds:uri="23c564f3-1758-4ec2-942e-b5fa4dd611f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NDLM 2018_16-9_Powerpoint2</Template>
  <TotalTime>42</TotalTime>
  <Words>0</Words>
  <Application>Microsoft Macintosh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NDLM 2018_16-9_Powerpoint2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Anneli Kirby</dc:creator>
  <cp:lastModifiedBy>Katelynn Metz</cp:lastModifiedBy>
  <cp:revision>3</cp:revision>
  <dcterms:created xsi:type="dcterms:W3CDTF">2023-12-12T14:33:32Z</dcterms:created>
  <dcterms:modified xsi:type="dcterms:W3CDTF">2025-01-13T21:00:23Z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0x010100165C4438E65B2642B60FA784EBBF073B</vt:lpwstr>
  </property>
</Properties>
</file>